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61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C6FA0-132F-4F91-BFB4-2092BA5080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AAE798-A622-4A23-ABB6-DB0610DC2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E1A26-CB73-495E-A1F3-A87BB0E50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62574-DF9D-41F6-91E9-2DDF6A1F3C4F}" type="datetimeFigureOut">
              <a:rPr lang="en-IE" smtClean="0"/>
              <a:t>16/12/2018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C80A3-6B6A-4758-9A82-DBFFFE3B1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7E18B-32AD-47A8-9A72-EA21CEA7F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8B33-F13F-4774-B5EA-9266C264DE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49918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A1AF7-8F5D-4B45-89C9-46BB1545A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12A57-9EA1-4056-B8F3-F6BEF8EE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25A36-C630-4C59-9142-F6E47FB80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62574-DF9D-41F6-91E9-2DDF6A1F3C4F}" type="datetimeFigureOut">
              <a:rPr lang="en-IE" smtClean="0"/>
              <a:t>16/12/2018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392C5-FD7F-4853-BB26-00D8110D2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1973F-DCD8-4509-B38A-269944021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8B33-F13F-4774-B5EA-9266C264DE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58029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3A60F-5EAA-4244-BF82-8B17D4FA9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BB39B7-6F07-415E-90F9-B5DFCC620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80914-6F6B-40BD-9F8C-189D9C916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62574-DF9D-41F6-91E9-2DDF6A1F3C4F}" type="datetimeFigureOut">
              <a:rPr lang="en-IE" smtClean="0"/>
              <a:t>16/12/2018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669ECB-75AB-4978-87F1-099C6BDE9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75EDA-6EF1-4E80-B009-CC08D4AB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8B33-F13F-4774-B5EA-9266C264DE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3442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73135-D65E-4321-BFAB-A05A0F28E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D1841-6927-4BAF-A641-48AECB287A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44E28E-3D50-4EA2-8322-C14631812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77F4C-B067-410E-A280-DE53BD356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62574-DF9D-41F6-91E9-2DDF6A1F3C4F}" type="datetimeFigureOut">
              <a:rPr lang="en-IE" smtClean="0"/>
              <a:t>16/12/2018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65FC69-68C5-4D48-B9D0-B64A3B88F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54BF8A-FDDF-4230-992F-2C0D856D1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8B33-F13F-4774-B5EA-9266C264DE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1449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E6E0B-E4D0-471C-9376-A164AE8D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80659-7661-48EF-A845-64F916B35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A8FC27-58A2-4381-B58C-BE3A42182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7AC7BA-1FDA-4EDA-BA59-5A237D22B4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DB0921-F4AE-484D-A66D-4203E750A7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DD2B48-E8DB-4EA6-9EBE-F0694AE97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62574-DF9D-41F6-91E9-2DDF6A1F3C4F}" type="datetimeFigureOut">
              <a:rPr lang="en-IE" smtClean="0"/>
              <a:t>16/12/2018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4FA079-718D-4B83-85E2-ED3804D67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6E1B25-298E-46CB-A92F-843D02257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8B33-F13F-4774-B5EA-9266C264DE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9982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58F5C-EA15-4003-8504-40304BF65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5CF0DD-0DCF-4CCC-B0F3-7BFF3B3E6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62574-DF9D-41F6-91E9-2DDF6A1F3C4F}" type="datetimeFigureOut">
              <a:rPr lang="en-IE" smtClean="0"/>
              <a:t>16/12/2018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C162AC-8D46-4830-9FC1-E21958987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C03BEB-3930-4D4B-A6F8-B2F0D5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8B33-F13F-4774-B5EA-9266C264DE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5236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E72833-A4CD-42C3-B9A8-D77E89242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62574-DF9D-41F6-91E9-2DDF6A1F3C4F}" type="datetimeFigureOut">
              <a:rPr lang="en-IE" smtClean="0"/>
              <a:t>16/12/2018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D09655-3186-4A2E-96AE-A070CA397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6B4B7-85E8-4369-B3DF-68DCA6299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8B33-F13F-4774-B5EA-9266C264DE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288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F8759-F282-4220-B1C1-A8E7EBEF5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D318C-1B45-4EC1-BAD2-2169C4C99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A376B-D668-4C0C-911B-095168FE0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91B29C-0A51-43B3-8E65-13C0BF079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62574-DF9D-41F6-91E9-2DDF6A1F3C4F}" type="datetimeFigureOut">
              <a:rPr lang="en-IE" smtClean="0"/>
              <a:t>16/12/2018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E45741-FF3F-45CD-97B9-6D6778E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38CA1-5689-4DF0-B801-DF89D7A07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8B33-F13F-4774-B5EA-9266C264DE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05913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C37F8-3C5B-4A71-8B79-B7FCCFD77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0B40BD-402A-4FB0-A954-0413D2060D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52E0D-1A69-4615-BDD1-E78701C751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4DD5B6-E86A-454A-A739-8486F155E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62574-DF9D-41F6-91E9-2DDF6A1F3C4F}" type="datetimeFigureOut">
              <a:rPr lang="en-IE" smtClean="0"/>
              <a:t>16/12/2018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FD5684-94E8-472D-8EE8-81BCF8B71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4CA343-4AC0-4783-AEC7-84F1D9A43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8B33-F13F-4774-B5EA-9266C264DE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62387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D6EBE-F7EF-4499-B1D0-C7F0867FC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259663-1D0F-49AA-8D52-383AFA2C9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D0104-0078-42DF-BB68-65572DDD2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62574-DF9D-41F6-91E9-2DDF6A1F3C4F}" type="datetimeFigureOut">
              <a:rPr lang="en-IE" smtClean="0"/>
              <a:t>16/12/2018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EBB50-A6EC-49A4-B124-65540719F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5DE61-A27B-43E3-9997-3D964218F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8B33-F13F-4774-B5EA-9266C264DE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9468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1AB5AF-95EC-4E07-9889-8C9B2B22F5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7B2E7B-A3A5-4B5C-9BC7-DC102F9F3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CF402-6D41-496A-93AB-BFA627D45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62574-DF9D-41F6-91E9-2DDF6A1F3C4F}" type="datetimeFigureOut">
              <a:rPr lang="en-IE" smtClean="0"/>
              <a:t>16/12/2018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3BB23-0BE9-468F-99B4-2F0908356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4448E-7120-4B64-A04F-084D6D203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C8B33-F13F-4774-B5EA-9266C264DE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77220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24D10A-59C2-473E-8E01-8249D84A5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7AED4-500F-41AC-A633-587066FF6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71D46-F915-4715-AA74-DBD1CDB060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62574-DF9D-41F6-91E9-2DDF6A1F3C4F}" type="datetimeFigureOut">
              <a:rPr lang="en-IE" smtClean="0"/>
              <a:t>16/12/2018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8C0AB-533A-46B5-BD9E-06109B51DB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8E32E-8167-4E7E-BCB3-F9498D0667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C8B33-F13F-4774-B5EA-9266C264DE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856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hyperlink" Target="https://commons.wikimedia.org/wiki/File:Vodafone_icon.sv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r.to/A6TP78/" TargetMode="Externa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C8C12-741D-44E2-8142-63EECD2A94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solidFill>
            <a:srgbClr val="756155"/>
          </a:solidFill>
        </p:spPr>
        <p:txBody>
          <a:bodyPr anchor="t">
            <a:normAutofit/>
          </a:bodyPr>
          <a:lstStyle/>
          <a:p>
            <a:br>
              <a:rPr lang="en-GB" sz="3200" dirty="0">
                <a:solidFill>
                  <a:schemeClr val="bg1"/>
                </a:solidFill>
              </a:rPr>
            </a:br>
            <a:br>
              <a:rPr lang="en-GB" sz="3200" dirty="0">
                <a:solidFill>
                  <a:schemeClr val="bg1"/>
                </a:solidFill>
              </a:rPr>
            </a:br>
            <a:br>
              <a:rPr lang="en-GB" sz="3200" dirty="0">
                <a:solidFill>
                  <a:schemeClr val="bg1"/>
                </a:solidFill>
              </a:rPr>
            </a:br>
            <a:r>
              <a:rPr lang="en-GB" sz="3200" dirty="0">
                <a:solidFill>
                  <a:schemeClr val="bg1"/>
                </a:solidFill>
              </a:rPr>
              <a:t>RAFAL JASINSKI</a:t>
            </a:r>
            <a:br>
              <a:rPr lang="en-GB" sz="3200" dirty="0">
                <a:solidFill>
                  <a:schemeClr val="bg1"/>
                </a:solidFill>
              </a:rPr>
            </a:br>
            <a:br>
              <a:rPr lang="en-GB" sz="3200" dirty="0">
                <a:solidFill>
                  <a:schemeClr val="bg1"/>
                </a:solidFill>
              </a:rPr>
            </a:br>
            <a:r>
              <a:rPr lang="en-IE" sz="4000" dirty="0">
                <a:solidFill>
                  <a:schemeClr val="bg1"/>
                </a:solidFill>
              </a:rPr>
              <a:t>UX Project</a:t>
            </a:r>
            <a:br>
              <a:rPr lang="en-IE" sz="3200" dirty="0">
                <a:solidFill>
                  <a:schemeClr val="bg1"/>
                </a:solidFill>
              </a:rPr>
            </a:br>
            <a:br>
              <a:rPr lang="en-IE" sz="3200" dirty="0">
                <a:solidFill>
                  <a:schemeClr val="bg1"/>
                </a:solidFill>
              </a:rPr>
            </a:br>
            <a:r>
              <a:rPr lang="en-GB" sz="3600" dirty="0">
                <a:solidFill>
                  <a:schemeClr val="bg1"/>
                </a:solidFill>
              </a:rPr>
              <a:t>Head of Department:</a:t>
            </a:r>
            <a:br>
              <a:rPr lang="en-GB" sz="3600" dirty="0">
                <a:solidFill>
                  <a:schemeClr val="bg1"/>
                </a:solidFill>
              </a:rPr>
            </a:br>
            <a:r>
              <a:rPr lang="en-GB" sz="3600" dirty="0">
                <a:solidFill>
                  <a:schemeClr val="bg1"/>
                </a:solidFill>
              </a:rPr>
              <a:t>David Randell</a:t>
            </a:r>
            <a:br>
              <a:rPr lang="en-GB" sz="3600" dirty="0">
                <a:solidFill>
                  <a:schemeClr val="bg1"/>
                </a:solidFill>
              </a:rPr>
            </a:br>
            <a:br>
              <a:rPr lang="en-GB" sz="3600" dirty="0">
                <a:solidFill>
                  <a:schemeClr val="bg1"/>
                </a:solidFill>
              </a:rPr>
            </a:br>
            <a:r>
              <a:rPr lang="en-GB" sz="3600" dirty="0">
                <a:solidFill>
                  <a:schemeClr val="bg1"/>
                </a:solidFill>
              </a:rPr>
              <a:t>Assessing Lecturers:</a:t>
            </a:r>
            <a:br>
              <a:rPr lang="en-GB" sz="3600" dirty="0">
                <a:solidFill>
                  <a:schemeClr val="bg1"/>
                </a:solidFill>
              </a:rPr>
            </a:br>
            <a:r>
              <a:rPr lang="en-GB" sz="3600" dirty="0">
                <a:solidFill>
                  <a:schemeClr val="bg1"/>
                </a:solidFill>
              </a:rPr>
              <a:t>David Randell</a:t>
            </a:r>
            <a:br>
              <a:rPr lang="en-GB" dirty="0"/>
            </a:br>
            <a:endParaRPr lang="en-IE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6538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C8C12-741D-44E2-8142-63EECD2A94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solidFill>
            <a:srgbClr val="756155"/>
          </a:solidFill>
        </p:spPr>
        <p:txBody>
          <a:bodyPr anchor="t">
            <a:normAutofit/>
          </a:bodyPr>
          <a:lstStyle/>
          <a:p>
            <a:br>
              <a:rPr lang="en-IE" sz="4000" dirty="0">
                <a:solidFill>
                  <a:schemeClr val="bg1"/>
                </a:solidFill>
              </a:rPr>
            </a:br>
            <a:br>
              <a:rPr lang="en-IE" sz="4000" dirty="0">
                <a:solidFill>
                  <a:schemeClr val="bg1"/>
                </a:solidFill>
              </a:rPr>
            </a:br>
            <a:br>
              <a:rPr lang="en-IE" sz="4000" dirty="0">
                <a:solidFill>
                  <a:schemeClr val="bg1"/>
                </a:solidFill>
              </a:rPr>
            </a:br>
            <a:r>
              <a:rPr lang="en-IE" sz="4800" dirty="0">
                <a:solidFill>
                  <a:schemeClr val="bg1"/>
                </a:solidFill>
              </a:rPr>
              <a:t>My Vodafone Project</a:t>
            </a:r>
            <a:br>
              <a:rPr lang="en-IE" sz="4000" dirty="0">
                <a:solidFill>
                  <a:schemeClr val="bg1"/>
                </a:solidFill>
              </a:rPr>
            </a:br>
            <a:endParaRPr lang="en-IE" sz="40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11B39B-FBDD-4EFB-B8B5-CA404A3537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703255" y="2795162"/>
            <a:ext cx="2785489" cy="279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487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61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888D84-D002-4280-82DC-0768CBB06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My Vodafone fault:</a:t>
            </a:r>
            <a:endParaRPr lang="en-IE" dirty="0">
              <a:solidFill>
                <a:schemeClr val="bg1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21F815D-6D71-4C91-946D-D342875EC5F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165" y="1830290"/>
            <a:ext cx="2175669" cy="4351338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A36E70-CB3F-4A00-81AC-D6EFBE88F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3001330"/>
            <a:ext cx="5181600" cy="2009257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the app sends us to the website.</a:t>
            </a:r>
          </a:p>
          <a:p>
            <a:r>
              <a:rPr lang="en-GB" dirty="0">
                <a:solidFill>
                  <a:schemeClr val="bg1"/>
                </a:solidFill>
              </a:rPr>
              <a:t>the website is not responsive. </a:t>
            </a:r>
          </a:p>
          <a:p>
            <a:r>
              <a:rPr lang="en-GB" dirty="0">
                <a:solidFill>
                  <a:schemeClr val="bg1"/>
                </a:solidFill>
              </a:rPr>
              <a:t>we need a zoomed page.</a:t>
            </a:r>
          </a:p>
          <a:p>
            <a:r>
              <a:rPr lang="en-GB" dirty="0">
                <a:solidFill>
                  <a:schemeClr val="bg1"/>
                </a:solidFill>
              </a:rPr>
              <a:t>the buttons are hard to see.</a:t>
            </a:r>
          </a:p>
        </p:txBody>
      </p:sp>
    </p:spTree>
    <p:extLst>
      <p:ext uri="{BB962C8B-B14F-4D97-AF65-F5344CB8AC3E}">
        <p14:creationId xmlns:p14="http://schemas.microsoft.com/office/powerpoint/2010/main" val="2535728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61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8CBAFD-E216-43E4-8A92-1223E2B81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My Vodafone Prototype:</a:t>
            </a:r>
            <a:endParaRPr lang="en-IE" dirty="0">
              <a:solidFill>
                <a:schemeClr val="bg1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C0BE8CA-97C9-47E9-98F8-B5162B79160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165" y="1825625"/>
            <a:ext cx="2175669" cy="4351338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862AF8-220C-4808-91BA-7D9FE4903C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618776"/>
            <a:ext cx="5181600" cy="2765036"/>
          </a:xfrm>
        </p:spPr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bg1"/>
                </a:solidFill>
              </a:rPr>
              <a:t>most important information about roaming.</a:t>
            </a:r>
          </a:p>
          <a:p>
            <a:r>
              <a:rPr lang="en-GB" dirty="0">
                <a:solidFill>
                  <a:schemeClr val="bg1"/>
                </a:solidFill>
              </a:rPr>
              <a:t>mobile friendly.</a:t>
            </a:r>
          </a:p>
          <a:p>
            <a:r>
              <a:rPr lang="en-GB" dirty="0">
                <a:solidFill>
                  <a:schemeClr val="bg1"/>
                </a:solidFill>
              </a:rPr>
              <a:t>the app don’t send us to the website.</a:t>
            </a:r>
          </a:p>
          <a:p>
            <a:r>
              <a:rPr lang="en-GB" dirty="0">
                <a:solidFill>
                  <a:schemeClr val="bg1"/>
                </a:solidFill>
              </a:rPr>
              <a:t>the buttons are more visible.</a:t>
            </a:r>
          </a:p>
          <a:p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117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61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C8C12-741D-44E2-8142-63EECD2A94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solidFill>
            <a:srgbClr val="756155"/>
          </a:solidFill>
        </p:spPr>
        <p:txBody>
          <a:bodyPr anchor="t">
            <a:normAutofit/>
          </a:bodyPr>
          <a:lstStyle/>
          <a:p>
            <a:br>
              <a:rPr lang="en-GB" sz="4800" dirty="0">
                <a:solidFill>
                  <a:schemeClr val="bg1"/>
                </a:solidFill>
              </a:rPr>
            </a:br>
            <a:br>
              <a:rPr lang="en-GB" sz="4800" dirty="0">
                <a:solidFill>
                  <a:schemeClr val="bg1"/>
                </a:solidFill>
              </a:rPr>
            </a:br>
            <a:br>
              <a:rPr lang="en-GB" sz="4800" dirty="0">
                <a:solidFill>
                  <a:schemeClr val="bg1"/>
                </a:solidFill>
              </a:rPr>
            </a:br>
            <a:r>
              <a:rPr lang="en-GB" sz="4800" dirty="0">
                <a:solidFill>
                  <a:schemeClr val="bg1"/>
                </a:solidFill>
              </a:rPr>
              <a:t>Prototype</a:t>
            </a:r>
            <a:br>
              <a:rPr lang="en-GB" sz="4800" dirty="0">
                <a:solidFill>
                  <a:schemeClr val="bg1"/>
                </a:solidFill>
              </a:rPr>
            </a:br>
            <a:br>
              <a:rPr lang="en-GB" sz="4800" dirty="0">
                <a:solidFill>
                  <a:schemeClr val="bg1"/>
                </a:solidFill>
              </a:rPr>
            </a:br>
            <a:r>
              <a:rPr lang="en-GB" sz="4000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https://pr.to/A6TP78/</a:t>
            </a:r>
            <a:endParaRPr lang="en-IE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79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61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2ADFB-224B-435E-9529-34B0012D4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8000" dirty="0">
                <a:solidFill>
                  <a:schemeClr val="bg1"/>
                </a:solidFill>
              </a:rPr>
              <a:t>Thank You</a:t>
            </a:r>
            <a:endParaRPr lang="en-IE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768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</TotalTime>
  <Words>48</Words>
  <Application>Microsoft Office PowerPoint</Application>
  <PresentationFormat>Widescreen</PresentationFormat>
  <Paragraphs>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   RAFAL JASINSKI  UX Project  Head of Department: David Randell  Assessing Lecturers: David Randell </vt:lpstr>
      <vt:lpstr>   My Vodafone Project </vt:lpstr>
      <vt:lpstr>My Vodafone fault:</vt:lpstr>
      <vt:lpstr>My Vodafone Prototype:</vt:lpstr>
      <vt:lpstr>   Prototype  https://pr.to/A6TP78/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RAFAL JASINSKI</dc:creator>
  <cp:lastModifiedBy>RAFAL JASINSKI</cp:lastModifiedBy>
  <cp:revision>7</cp:revision>
  <dcterms:created xsi:type="dcterms:W3CDTF">2018-12-16T15:33:05Z</dcterms:created>
  <dcterms:modified xsi:type="dcterms:W3CDTF">2018-12-16T18:39:27Z</dcterms:modified>
</cp:coreProperties>
</file>